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2" Type="http://schemas.openxmlformats.org/officeDocument/2006/relationships/custom-properties" Target="docProps/custom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8020050" cx="5667375"/>
  <p:notesSz cx="6858000" cy="9144000"/>
  <p:embeddedFontLst>
    <p:embeddedFont>
      <p:font typeface="Poppins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526">
          <p15:clr>
            <a:srgbClr val="747775"/>
          </p15:clr>
        </p15:guide>
        <p15:guide id="2" pos="1785">
          <p15:clr>
            <a:srgbClr val="747775"/>
          </p15:clr>
        </p15:guide>
        <p15:guide id="3" pos="315">
          <p15:clr>
            <a:srgbClr val="747775"/>
          </p15:clr>
        </p15:guide>
        <p15:guide id="4" pos="3255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526" orient="horz"/>
        <p:guide pos="1785"/>
        <p:guide pos="315"/>
        <p:guide pos="3255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font" Target="fonts/Poppins-boldItalic.fntdata"/><Relationship Id="rId8" Type="http://schemas.openxmlformats.org/officeDocument/2006/relationships/slide" Target="slides/slide3.xml"/><Relationship Id="rId3" Type="http://schemas.openxmlformats.org/officeDocument/2006/relationships/presProps" Target="presProps.xml"/><Relationship Id="rId21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font" Target="fonts/Poppins-italic.fntdata"/><Relationship Id="rId7" Type="http://schemas.openxmlformats.org/officeDocument/2006/relationships/slide" Target="slides/slide2.xml"/><Relationship Id="rId2" Type="http://schemas.openxmlformats.org/officeDocument/2006/relationships/viewProps" Target="viewProps.xml"/><Relationship Id="rId16" Type="http://schemas.openxmlformats.org/officeDocument/2006/relationships/font" Target="fonts/Poppins-bold.fntdata"/><Relationship Id="rId20" Type="http://schemas.openxmlformats.org/officeDocument/2006/relationships/customXml" Target="../customXml/item2.xml"/><Relationship Id="rId11" Type="http://schemas.openxmlformats.org/officeDocument/2006/relationships/slide" Target="slides/slide6.xml"/><Relationship Id="rId1" Type="http://schemas.openxmlformats.org/officeDocument/2006/relationships/theme" Target="theme/theme2.xml"/><Relationship Id="rId6" Type="http://schemas.openxmlformats.org/officeDocument/2006/relationships/slide" Target="slides/slide1.xml"/><Relationship Id="rId15" Type="http://schemas.openxmlformats.org/officeDocument/2006/relationships/font" Target="fonts/Poppins-regular.fntdata"/><Relationship Id="rId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customXml" Target="../customXml/item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747" y="685800"/>
            <a:ext cx="2423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747" y="685800"/>
            <a:ext cx="2423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b9a6a5e3ee_0_1:notes"/>
          <p:cNvSpPr/>
          <p:nvPr>
            <p:ph idx="2" type="sldImg"/>
          </p:nvPr>
        </p:nvSpPr>
        <p:spPr>
          <a:xfrm>
            <a:off x="2217747" y="685800"/>
            <a:ext cx="2423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b9a6a5e3ee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b9a6a5e3ee_0_20:notes"/>
          <p:cNvSpPr/>
          <p:nvPr>
            <p:ph idx="2" type="sldImg"/>
          </p:nvPr>
        </p:nvSpPr>
        <p:spPr>
          <a:xfrm>
            <a:off x="2217747" y="685800"/>
            <a:ext cx="2423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b9a6a5e3ee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b9a6a5e3ee_0_30:notes"/>
          <p:cNvSpPr/>
          <p:nvPr>
            <p:ph idx="2" type="sldImg"/>
          </p:nvPr>
        </p:nvSpPr>
        <p:spPr>
          <a:xfrm>
            <a:off x="2217747" y="685800"/>
            <a:ext cx="2423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b9a6a5e3ee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b9a6a5e3ee_0_40:notes"/>
          <p:cNvSpPr/>
          <p:nvPr>
            <p:ph idx="2" type="sldImg"/>
          </p:nvPr>
        </p:nvSpPr>
        <p:spPr>
          <a:xfrm>
            <a:off x="2217747" y="685800"/>
            <a:ext cx="2423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b9a6a5e3ee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b9a6a5e3ee_0_50:notes"/>
          <p:cNvSpPr/>
          <p:nvPr>
            <p:ph idx="2" type="sldImg"/>
          </p:nvPr>
        </p:nvSpPr>
        <p:spPr>
          <a:xfrm>
            <a:off x="2217747" y="685800"/>
            <a:ext cx="2423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b9a6a5e3ee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b9a6a5e3ee_0_59:notes"/>
          <p:cNvSpPr/>
          <p:nvPr>
            <p:ph idx="2" type="sldImg"/>
          </p:nvPr>
        </p:nvSpPr>
        <p:spPr>
          <a:xfrm>
            <a:off x="2217747" y="685800"/>
            <a:ext cx="2423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b9a6a5e3ee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b9a6a5e3ee_0_68:notes"/>
          <p:cNvSpPr/>
          <p:nvPr>
            <p:ph idx="2" type="sldImg"/>
          </p:nvPr>
        </p:nvSpPr>
        <p:spPr>
          <a:xfrm>
            <a:off x="2217747" y="685800"/>
            <a:ext cx="2423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b9a6a5e3ee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b9a6a5e3ee_0_78:notes"/>
          <p:cNvSpPr/>
          <p:nvPr>
            <p:ph idx="2" type="sldImg"/>
          </p:nvPr>
        </p:nvSpPr>
        <p:spPr>
          <a:xfrm>
            <a:off x="2217747" y="685800"/>
            <a:ext cx="2423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b9a6a5e3ee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93194" y="1160985"/>
            <a:ext cx="5280900" cy="3200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93189" y="4419136"/>
            <a:ext cx="5280900" cy="12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5251159" y="7271164"/>
            <a:ext cx="340200" cy="61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93189" y="3353733"/>
            <a:ext cx="5280900" cy="131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5251159" y="7271164"/>
            <a:ext cx="340200" cy="61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93189" y="693909"/>
            <a:ext cx="5280900" cy="89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93189" y="1797007"/>
            <a:ext cx="5280900" cy="532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5251159" y="7271164"/>
            <a:ext cx="340200" cy="61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93189" y="693909"/>
            <a:ext cx="5280900" cy="89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93189" y="1797007"/>
            <a:ext cx="2479200" cy="532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2995081" y="1797007"/>
            <a:ext cx="2479200" cy="532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5251159" y="7271164"/>
            <a:ext cx="340200" cy="61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93189" y="693909"/>
            <a:ext cx="5280900" cy="89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5251159" y="7271164"/>
            <a:ext cx="340200" cy="61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93189" y="866324"/>
            <a:ext cx="1740300" cy="117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93189" y="2166747"/>
            <a:ext cx="1740300" cy="495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5251159" y="7271164"/>
            <a:ext cx="340200" cy="61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303853" y="701901"/>
            <a:ext cx="3946800" cy="637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5251159" y="7271164"/>
            <a:ext cx="340200" cy="61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2833688" y="-195"/>
            <a:ext cx="2833800" cy="8020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164555" y="1922840"/>
            <a:ext cx="2507100" cy="2311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164555" y="4370721"/>
            <a:ext cx="2507100" cy="19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3061461" y="1129021"/>
            <a:ext cx="2378100" cy="5761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5251159" y="7271164"/>
            <a:ext cx="340200" cy="61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93189" y="6596563"/>
            <a:ext cx="3717900" cy="94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5251159" y="7271164"/>
            <a:ext cx="340200" cy="61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93189" y="1724736"/>
            <a:ext cx="5280900" cy="306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93189" y="4915136"/>
            <a:ext cx="5280900" cy="202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5251159" y="7271164"/>
            <a:ext cx="340200" cy="61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5251159" y="7271164"/>
            <a:ext cx="340200" cy="61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93189" y="693909"/>
            <a:ext cx="5280900" cy="8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93189" y="1797007"/>
            <a:ext cx="5280900" cy="532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5251159" y="7271164"/>
            <a:ext cx="340200" cy="61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jpg"/><Relationship Id="rId4" Type="http://schemas.openxmlformats.org/officeDocument/2006/relationships/image" Target="../media/image4.png"/><Relationship Id="rId5" Type="http://schemas.openxmlformats.org/officeDocument/2006/relationships/image" Target="../media/image2.png"/><Relationship Id="rId6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" y="0"/>
            <a:ext cx="5666510" cy="802005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684000" y="535114"/>
            <a:ext cx="2272800" cy="30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PARTNER LOGO</a:t>
            </a:r>
            <a:endParaRPr sz="13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1697275" y="7277814"/>
            <a:ext cx="2272800" cy="30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Partner Website</a:t>
            </a:r>
            <a:endParaRPr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" y="0"/>
            <a:ext cx="5666510" cy="802005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402203" y="7610825"/>
            <a:ext cx="881400" cy="30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PARTNER LOGO</a:t>
            </a:r>
            <a:endParaRPr sz="75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3" name="Google Shape;63;p14"/>
          <p:cNvSpPr txBox="1"/>
          <p:nvPr/>
        </p:nvSpPr>
        <p:spPr>
          <a:xfrm>
            <a:off x="3832476" y="7610825"/>
            <a:ext cx="1426200" cy="30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5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Partner website</a:t>
            </a:r>
            <a:endParaRPr sz="95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667374" cy="8021268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5"/>
          <p:cNvSpPr txBox="1"/>
          <p:nvPr/>
        </p:nvSpPr>
        <p:spPr>
          <a:xfrm>
            <a:off x="402203" y="7610825"/>
            <a:ext cx="881400" cy="30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PARTNER LOGO</a:t>
            </a:r>
            <a:endParaRPr sz="75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0" name="Google Shape;70;p15"/>
          <p:cNvSpPr txBox="1"/>
          <p:nvPr/>
        </p:nvSpPr>
        <p:spPr>
          <a:xfrm>
            <a:off x="2946709" y="7610825"/>
            <a:ext cx="1426200" cy="30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5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Partner website</a:t>
            </a:r>
            <a:endParaRPr sz="95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0"/>
            <a:ext cx="5667375" cy="8020063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6"/>
          <p:cNvSpPr txBox="1"/>
          <p:nvPr/>
        </p:nvSpPr>
        <p:spPr>
          <a:xfrm>
            <a:off x="402203" y="7610825"/>
            <a:ext cx="881400" cy="30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PARTNER LOGO</a:t>
            </a:r>
            <a:endParaRPr sz="75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7" name="Google Shape;77;p16"/>
          <p:cNvSpPr txBox="1"/>
          <p:nvPr/>
        </p:nvSpPr>
        <p:spPr>
          <a:xfrm>
            <a:off x="2946709" y="7610825"/>
            <a:ext cx="1426200" cy="30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5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Partner website</a:t>
            </a:r>
            <a:endParaRPr sz="95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667374" cy="8021268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7"/>
          <p:cNvSpPr txBox="1"/>
          <p:nvPr/>
        </p:nvSpPr>
        <p:spPr>
          <a:xfrm>
            <a:off x="402203" y="7610825"/>
            <a:ext cx="881400" cy="30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PARTNER LOGO</a:t>
            </a:r>
            <a:endParaRPr sz="75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4" name="Google Shape;84;p17"/>
          <p:cNvSpPr txBox="1"/>
          <p:nvPr/>
        </p:nvSpPr>
        <p:spPr>
          <a:xfrm>
            <a:off x="2946709" y="7610825"/>
            <a:ext cx="1426200" cy="30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5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Partner website</a:t>
            </a:r>
            <a:endParaRPr sz="95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667374" cy="8021274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8"/>
          <p:cNvSpPr txBox="1"/>
          <p:nvPr/>
        </p:nvSpPr>
        <p:spPr>
          <a:xfrm>
            <a:off x="402203" y="7610825"/>
            <a:ext cx="881400" cy="30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PARTNER LOGO</a:t>
            </a:r>
            <a:endParaRPr sz="75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1" name="Google Shape;91;p18"/>
          <p:cNvSpPr txBox="1"/>
          <p:nvPr/>
        </p:nvSpPr>
        <p:spPr>
          <a:xfrm>
            <a:off x="2946709" y="7610825"/>
            <a:ext cx="1426200" cy="30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5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Partner website</a:t>
            </a:r>
            <a:endParaRPr sz="95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667375" cy="8020056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9"/>
          <p:cNvSpPr txBox="1"/>
          <p:nvPr/>
        </p:nvSpPr>
        <p:spPr>
          <a:xfrm>
            <a:off x="402203" y="7610825"/>
            <a:ext cx="881400" cy="30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PARTNER LOGO</a:t>
            </a:r>
            <a:endParaRPr sz="75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8" name="Google Shape;98;p19"/>
          <p:cNvSpPr txBox="1"/>
          <p:nvPr/>
        </p:nvSpPr>
        <p:spPr>
          <a:xfrm>
            <a:off x="2946709" y="7610825"/>
            <a:ext cx="1426200" cy="30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5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Partner website</a:t>
            </a:r>
            <a:endParaRPr sz="95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667374" cy="8021274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20"/>
          <p:cNvSpPr txBox="1"/>
          <p:nvPr/>
        </p:nvSpPr>
        <p:spPr>
          <a:xfrm>
            <a:off x="402203" y="7610825"/>
            <a:ext cx="881400" cy="30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PARTNER LOGO</a:t>
            </a:r>
            <a:endParaRPr sz="75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5" name="Google Shape;105;p20"/>
          <p:cNvSpPr txBox="1"/>
          <p:nvPr/>
        </p:nvSpPr>
        <p:spPr>
          <a:xfrm>
            <a:off x="2946709" y="7610825"/>
            <a:ext cx="1426200" cy="30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5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Partner website</a:t>
            </a:r>
            <a:endParaRPr sz="95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667374" cy="8033577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1"/>
          <p:cNvSpPr txBox="1"/>
          <p:nvPr/>
        </p:nvSpPr>
        <p:spPr>
          <a:xfrm>
            <a:off x="526113" y="5474514"/>
            <a:ext cx="2272800" cy="30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PARTNER LOGO</a:t>
            </a:r>
            <a:endParaRPr b="1" sz="13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2" name="Google Shape;112;p21"/>
          <p:cNvSpPr txBox="1"/>
          <p:nvPr/>
        </p:nvSpPr>
        <p:spPr>
          <a:xfrm>
            <a:off x="823900" y="6273275"/>
            <a:ext cx="1043400" cy="30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Website</a:t>
            </a:r>
            <a:endParaRPr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3" name="Google Shape;113;p21"/>
          <p:cNvSpPr txBox="1"/>
          <p:nvPr/>
        </p:nvSpPr>
        <p:spPr>
          <a:xfrm>
            <a:off x="823900" y="6032450"/>
            <a:ext cx="1043400" cy="30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Telephone</a:t>
            </a:r>
            <a:endParaRPr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4" name="Google Shape;114;p21"/>
          <p:cNvSpPr txBox="1"/>
          <p:nvPr/>
        </p:nvSpPr>
        <p:spPr>
          <a:xfrm>
            <a:off x="823900" y="5795950"/>
            <a:ext cx="1043400" cy="30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Email</a:t>
            </a:r>
            <a:endParaRPr sz="1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15" name="Google Shape;11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4000" y="6333342"/>
            <a:ext cx="174715" cy="171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7125" y="6101803"/>
            <a:ext cx="168475" cy="171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1805" y="5895875"/>
            <a:ext cx="159115" cy="1154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6C8FD3C377CEF49859AA28D0B063C24" ma:contentTypeVersion="15" ma:contentTypeDescription="Create a new document." ma:contentTypeScope="" ma:versionID="9dcdd0a5d85344fe483fde57fa0f3118">
  <xsd:schema xmlns:xsd="http://www.w3.org/2001/XMLSchema" xmlns:xs="http://www.w3.org/2001/XMLSchema" xmlns:p="http://schemas.microsoft.com/office/2006/metadata/properties" xmlns:ns2="757779f5-85af-4be1-902e-931ba82e0fe8" xmlns:ns3="ca672d16-90c8-44c4-bcac-c192dad69160" targetNamespace="http://schemas.microsoft.com/office/2006/metadata/properties" ma:root="true" ma:fieldsID="c444eeda9504e5671134439d43206bd4" ns2:_="" ns3:_="">
    <xsd:import namespace="757779f5-85af-4be1-902e-931ba82e0fe8"/>
    <xsd:import namespace="ca672d16-90c8-44c4-bcac-c192dad6916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lcf76f155ced4ddcb4097134ff3c332f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DateTaken" minOccurs="0"/>
                <xsd:element ref="ns3:MediaServiceObjectDetectorVersions" minOccurs="0"/>
                <xsd:element ref="ns3:Status" minOccurs="0"/>
                <xsd:element ref="ns3:Completion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7779f5-85af-4be1-902e-931ba82e0fe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672d16-90c8-44c4-bcac-c192dad6916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56d4133b-57f1-42c1-a76b-3d595249eb0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Status" ma:index="21" nillable="true" ma:displayName="Launch Status" ma:format="Dropdown" ma:internalName="Status">
      <xsd:simpleType>
        <xsd:restriction base="dms:Choice">
          <xsd:enumeration value="Pre-Launch"/>
          <xsd:enumeration value="Pilot"/>
          <xsd:enumeration value="GA"/>
          <xsd:enumeration value="Handoff"/>
          <xsd:enumeration value="Pipeline"/>
        </xsd:restriction>
      </xsd:simpleType>
    </xsd:element>
    <xsd:element name="CompletionStatus" ma:index="22" nillable="true" ma:displayName="Completion Status" ma:format="Dropdown" ma:internalName="Completion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a672d16-90c8-44c4-bcac-c192dad69160">
      <Terms xmlns="http://schemas.microsoft.com/office/infopath/2007/PartnerControls"/>
    </lcf76f155ced4ddcb4097134ff3c332f>
    <CompletionStatus xmlns="ca672d16-90c8-44c4-bcac-c192dad69160" xsi:nil="true"/>
    <Status xmlns="ca672d16-90c8-44c4-bcac-c192dad69160" xsi:nil="true"/>
  </documentManagement>
</p:properties>
</file>

<file path=customXml/itemProps1.xml><?xml version="1.0" encoding="utf-8"?>
<ds:datastoreItem xmlns:ds="http://schemas.openxmlformats.org/officeDocument/2006/customXml" ds:itemID="{464792F6-B21F-4B90-8BA1-9C4997E8FECA}"/>
</file>

<file path=customXml/itemProps2.xml><?xml version="1.0" encoding="utf-8"?>
<ds:datastoreItem xmlns:ds="http://schemas.openxmlformats.org/officeDocument/2006/customXml" ds:itemID="{E79BC044-5A86-46BA-9620-7B4D77276BE3}"/>
</file>

<file path=customXml/itemProps3.xml><?xml version="1.0" encoding="utf-8"?>
<ds:datastoreItem xmlns:ds="http://schemas.openxmlformats.org/officeDocument/2006/customXml" ds:itemID="{B19DFCBA-306C-4178-A0FB-4045E8328BFE}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0x010100B6C8FD3C377CEF49859AA28D0B063C24</vt:lpwstr>
  </property>
</Properties>
</file>